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6"/>
  </p:notesMasterIdLst>
  <p:sldIdLst>
    <p:sldId id="257" r:id="rId2"/>
    <p:sldId id="256" r:id="rId3"/>
    <p:sldId id="258" r:id="rId4"/>
    <p:sldId id="261" r:id="rId5"/>
  </p:sldIdLst>
  <p:sldSz cx="12192000" cy="6858000"/>
  <p:notesSz cx="6858000" cy="9144000"/>
  <p:embeddedFontLst>
    <p:embeddedFont>
      <p:font typeface="Calibri" panose="020F0502020204030204" pitchFamily="34" charset="0"/>
      <p:regular r:id="rId7"/>
      <p:bold r:id="rId8"/>
      <p:italic r:id="rId9"/>
      <p:boldItalic r:id="rId10"/>
    </p:embeddedFont>
    <p:embeddedFont>
      <p:font typeface="Gentona Book" panose="00000800000000000000" charset="0"/>
      <p:regular r:id="rId11"/>
      <p:bold r:id="rId12"/>
      <p:italic r:id="rId1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978" autoAdjust="0"/>
    <p:restoredTop sz="86512"/>
  </p:normalViewPr>
  <p:slideViewPr>
    <p:cSldViewPr snapToGrid="0">
      <p:cViewPr varScale="1">
        <p:scale>
          <a:sx n="67" d="100"/>
          <a:sy n="67" d="100"/>
        </p:scale>
        <p:origin x="720" y="44"/>
      </p:cViewPr>
      <p:guideLst>
        <p:guide orient="horz" pos="2160"/>
        <p:guide pos="3840"/>
      </p:guideLst>
    </p:cSldViewPr>
  </p:slideViewPr>
  <p:outlineViewPr>
    <p:cViewPr>
      <p:scale>
        <a:sx n="33" d="100"/>
        <a:sy n="33" d="100"/>
      </p:scale>
      <p:origin x="0" y="0"/>
    </p:cViewPr>
    <p:sldLst>
      <p:sld r:id="rId1" collapse="1"/>
      <p:sld r:id="rId2" collapse="1"/>
      <p:sld r:id="rId3" collapse="1"/>
      <p:sld r:id="rId4" collapse="1"/>
    </p:sldLst>
  </p:outlineViewPr>
  <p:notesTextViewPr>
    <p:cViewPr>
      <p:scale>
        <a:sx n="1" d="1"/>
        <a:sy n="1" d="1"/>
      </p:scale>
      <p:origin x="0" y="0"/>
    </p:cViewPr>
  </p:notesTextViewPr>
  <p:notesViewPr>
    <p:cSldViewPr snapToGrid="0">
      <p:cViewPr varScale="1">
        <p:scale>
          <a:sx n="169" d="100"/>
          <a:sy n="169" d="100"/>
        </p:scale>
        <p:origin x="5184"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font" Target="fonts/font7.fntdata"/><Relationship Id="rId3" Type="http://schemas.openxmlformats.org/officeDocument/2006/relationships/slide" Target="slides/slide2.xml"/><Relationship Id="rId7" Type="http://schemas.openxmlformats.org/officeDocument/2006/relationships/font" Target="fonts/font1.fntdata"/><Relationship Id="rId12" Type="http://schemas.openxmlformats.org/officeDocument/2006/relationships/font" Target="fonts/font6.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font" Target="fonts/font3.fntdata"/><Relationship Id="rId14" Type="http://schemas.openxmlformats.org/officeDocument/2006/relationships/presProps" Target="presProps.xml"/></Relationships>
</file>

<file path=ppt/_rels/viewProps.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slide" Target="slides/slide2.xml"/><Relationship Id="rId1" Type="http://schemas.openxmlformats.org/officeDocument/2006/relationships/slide" Target="slides/slide1.xml"/><Relationship Id="rId4"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6691A9-E81C-4478-858D-0B0D2CC6F616}" type="datetimeFigureOut">
              <a:rPr lang="en-US" smtClean="0"/>
              <a:t>12/3/2021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FEEE0E-86C5-49FD-9EFB-A98D3C741E58}" type="slidenum">
              <a:rPr lang="en-US" smtClean="0"/>
              <a:t>‹#›</a:t>
            </a:fld>
            <a:endParaRPr lang="en-US"/>
          </a:p>
        </p:txBody>
      </p:sp>
    </p:spTree>
    <p:extLst>
      <p:ext uri="{BB962C8B-B14F-4D97-AF65-F5344CB8AC3E}">
        <p14:creationId xmlns:p14="http://schemas.microsoft.com/office/powerpoint/2010/main" val="42499266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FEEE0E-86C5-49FD-9EFB-A98D3C741E58}" type="slidenum">
              <a:rPr lang="en-US" smtClean="0"/>
              <a:t>1</a:t>
            </a:fld>
            <a:endParaRPr lang="en-US"/>
          </a:p>
        </p:txBody>
      </p:sp>
    </p:spTree>
    <p:extLst>
      <p:ext uri="{BB962C8B-B14F-4D97-AF65-F5344CB8AC3E}">
        <p14:creationId xmlns:p14="http://schemas.microsoft.com/office/powerpoint/2010/main" val="9473203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FEEE0E-86C5-49FD-9EFB-A98D3C741E58}" type="slidenum">
              <a:rPr lang="en-US" smtClean="0"/>
              <a:t>2</a:t>
            </a:fld>
            <a:endParaRPr lang="en-US"/>
          </a:p>
        </p:txBody>
      </p:sp>
    </p:spTree>
    <p:extLst>
      <p:ext uri="{BB962C8B-B14F-4D97-AF65-F5344CB8AC3E}">
        <p14:creationId xmlns:p14="http://schemas.microsoft.com/office/powerpoint/2010/main" val="9473203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FEEE0E-86C5-49FD-9EFB-A98D3C741E58}" type="slidenum">
              <a:rPr lang="en-US" smtClean="0"/>
              <a:t>3</a:t>
            </a:fld>
            <a:endParaRPr lang="en-US"/>
          </a:p>
        </p:txBody>
      </p:sp>
    </p:spTree>
    <p:extLst>
      <p:ext uri="{BB962C8B-B14F-4D97-AF65-F5344CB8AC3E}">
        <p14:creationId xmlns:p14="http://schemas.microsoft.com/office/powerpoint/2010/main" val="9473203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FEEE0E-86C5-49FD-9EFB-A98D3C741E58}" type="slidenum">
              <a:rPr lang="en-US" smtClean="0"/>
              <a:t>4</a:t>
            </a:fld>
            <a:endParaRPr lang="en-US"/>
          </a:p>
        </p:txBody>
      </p:sp>
    </p:spTree>
    <p:extLst>
      <p:ext uri="{BB962C8B-B14F-4D97-AF65-F5344CB8AC3E}">
        <p14:creationId xmlns:p14="http://schemas.microsoft.com/office/powerpoint/2010/main" val="9473203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9C72FFF7-5E1A-ED4B-9880-F872EAF5CA0D}"/>
              </a:ext>
            </a:extLst>
          </p:cNvPr>
          <p:cNvSpPr>
            <a:spLocks noGrp="1"/>
          </p:cNvSpPr>
          <p:nvPr>
            <p:ph type="body" sz="quarter" idx="10" hasCustomPrompt="1"/>
          </p:nvPr>
        </p:nvSpPr>
        <p:spPr>
          <a:xfrm>
            <a:off x="1066800" y="1211263"/>
            <a:ext cx="10152063" cy="693737"/>
          </a:xfrm>
          <a:prstGeom prst="rect">
            <a:avLst/>
          </a:prstGeom>
        </p:spPr>
        <p:txBody>
          <a:bodyPr/>
          <a:lstStyle>
            <a:lvl1pPr algn="ctr">
              <a:defRPr sz="4400" cap="all" baseline="0">
                <a:latin typeface="Gentona Book" pitchFamily="2" charset="77"/>
              </a:defRPr>
            </a:lvl1pPr>
          </a:lstStyle>
          <a:p>
            <a:pPr lvl="0"/>
            <a:r>
              <a:rPr lang="en-US" dirty="0"/>
              <a:t>Edit Master title</a:t>
            </a:r>
          </a:p>
        </p:txBody>
      </p:sp>
      <p:sp>
        <p:nvSpPr>
          <p:cNvPr id="14" name="Text Placeholder 13">
            <a:extLst>
              <a:ext uri="{FF2B5EF4-FFF2-40B4-BE49-F238E27FC236}">
                <a16:creationId xmlns:a16="http://schemas.microsoft.com/office/drawing/2014/main" id="{56B73907-9529-B544-8E93-031C2A86AFED}"/>
              </a:ext>
            </a:extLst>
          </p:cNvPr>
          <p:cNvSpPr>
            <a:spLocks noGrp="1"/>
          </p:cNvSpPr>
          <p:nvPr>
            <p:ph type="body" sz="quarter" idx="11" hasCustomPrompt="1"/>
          </p:nvPr>
        </p:nvSpPr>
        <p:spPr>
          <a:xfrm>
            <a:off x="1066800" y="2133601"/>
            <a:ext cx="10152063" cy="482600"/>
          </a:xfrm>
          <a:prstGeom prst="rect">
            <a:avLst/>
          </a:prstGeom>
        </p:spPr>
        <p:txBody>
          <a:bodyPr/>
          <a:lstStyle>
            <a:lvl1pPr algn="ctr">
              <a:defRPr sz="2800" b="0" i="1">
                <a:latin typeface="Gentona Book" pitchFamily="2" charset="77"/>
              </a:defRPr>
            </a:lvl1pPr>
            <a:lvl2pPr algn="ctr">
              <a:defRPr sz="2800" b="0"/>
            </a:lvl2pPr>
            <a:lvl3pPr algn="ctr">
              <a:defRPr sz="2800" b="0"/>
            </a:lvl3pPr>
            <a:lvl4pPr algn="ctr">
              <a:defRPr sz="2800" b="0"/>
            </a:lvl4pPr>
            <a:lvl5pPr algn="ctr">
              <a:defRPr sz="2800" b="0"/>
            </a:lvl5pPr>
          </a:lstStyle>
          <a:p>
            <a:pPr lvl="0"/>
            <a:r>
              <a:rPr lang="en-US" dirty="0"/>
              <a:t>Edit Master subhead</a:t>
            </a:r>
          </a:p>
        </p:txBody>
      </p:sp>
      <p:sp>
        <p:nvSpPr>
          <p:cNvPr id="15" name="Text Placeholder 13">
            <a:extLst>
              <a:ext uri="{FF2B5EF4-FFF2-40B4-BE49-F238E27FC236}">
                <a16:creationId xmlns:a16="http://schemas.microsoft.com/office/drawing/2014/main" id="{ADF390C3-9754-004B-987E-BEEDE7BAA284}"/>
              </a:ext>
            </a:extLst>
          </p:cNvPr>
          <p:cNvSpPr>
            <a:spLocks noGrp="1"/>
          </p:cNvSpPr>
          <p:nvPr>
            <p:ph type="body" sz="quarter" idx="12" hasCustomPrompt="1"/>
          </p:nvPr>
        </p:nvSpPr>
        <p:spPr>
          <a:xfrm>
            <a:off x="1066800" y="5232401"/>
            <a:ext cx="3767667" cy="330199"/>
          </a:xfrm>
          <a:prstGeom prst="rect">
            <a:avLst/>
          </a:prstGeom>
        </p:spPr>
        <p:txBody>
          <a:bodyPr/>
          <a:lstStyle>
            <a:lvl1pPr algn="ctr">
              <a:defRPr sz="2000" b="1">
                <a:latin typeface="Gentona Book" pitchFamily="2" charset="77"/>
              </a:defRPr>
            </a:lvl1pPr>
            <a:lvl2pPr algn="ctr">
              <a:defRPr sz="2800" b="0"/>
            </a:lvl2pPr>
            <a:lvl3pPr algn="ctr">
              <a:defRPr sz="2800" b="0"/>
            </a:lvl3pPr>
            <a:lvl4pPr algn="ctr">
              <a:defRPr sz="2800" b="0"/>
            </a:lvl4pPr>
            <a:lvl5pPr algn="ctr">
              <a:defRPr sz="2800" b="0"/>
            </a:lvl5pPr>
          </a:lstStyle>
          <a:p>
            <a:pPr lvl="0"/>
            <a:r>
              <a:rPr lang="en-US" dirty="0"/>
              <a:t>Edit Master Presenter Name</a:t>
            </a:r>
          </a:p>
        </p:txBody>
      </p:sp>
      <p:sp>
        <p:nvSpPr>
          <p:cNvPr id="16" name="Text Placeholder 13">
            <a:extLst>
              <a:ext uri="{FF2B5EF4-FFF2-40B4-BE49-F238E27FC236}">
                <a16:creationId xmlns:a16="http://schemas.microsoft.com/office/drawing/2014/main" id="{7538426D-308F-F148-8953-F7F2FAB2062D}"/>
              </a:ext>
            </a:extLst>
          </p:cNvPr>
          <p:cNvSpPr>
            <a:spLocks noGrp="1"/>
          </p:cNvSpPr>
          <p:nvPr>
            <p:ph type="body" sz="quarter" idx="13" hasCustomPrompt="1"/>
          </p:nvPr>
        </p:nvSpPr>
        <p:spPr>
          <a:xfrm>
            <a:off x="1066800" y="5638801"/>
            <a:ext cx="3767667" cy="330199"/>
          </a:xfrm>
          <a:prstGeom prst="rect">
            <a:avLst/>
          </a:prstGeom>
        </p:spPr>
        <p:txBody>
          <a:bodyPr/>
          <a:lstStyle>
            <a:lvl1pPr algn="ctr">
              <a:defRPr sz="2000" b="0">
                <a:latin typeface="Gentona Book" pitchFamily="2" charset="77"/>
              </a:defRPr>
            </a:lvl1pPr>
            <a:lvl2pPr algn="ctr">
              <a:defRPr sz="2800" b="0"/>
            </a:lvl2pPr>
            <a:lvl3pPr algn="ctr">
              <a:defRPr sz="2800" b="0"/>
            </a:lvl3pPr>
            <a:lvl4pPr algn="ctr">
              <a:defRPr sz="2800" b="0"/>
            </a:lvl4pPr>
            <a:lvl5pPr algn="ctr">
              <a:defRPr sz="2800" b="0"/>
            </a:lvl5pPr>
          </a:lstStyle>
          <a:p>
            <a:pPr lvl="0"/>
            <a:r>
              <a:rPr lang="en-US" dirty="0"/>
              <a:t>Edit Master Presenter Title</a:t>
            </a:r>
          </a:p>
        </p:txBody>
      </p:sp>
      <p:sp>
        <p:nvSpPr>
          <p:cNvPr id="17" name="Text Placeholder 13">
            <a:extLst>
              <a:ext uri="{FF2B5EF4-FFF2-40B4-BE49-F238E27FC236}">
                <a16:creationId xmlns:a16="http://schemas.microsoft.com/office/drawing/2014/main" id="{9F7844A5-E2BA-A041-8829-88288F7CD983}"/>
              </a:ext>
            </a:extLst>
          </p:cNvPr>
          <p:cNvSpPr>
            <a:spLocks noGrp="1"/>
          </p:cNvSpPr>
          <p:nvPr>
            <p:ph type="body" sz="quarter" idx="14" hasCustomPrompt="1"/>
          </p:nvPr>
        </p:nvSpPr>
        <p:spPr>
          <a:xfrm>
            <a:off x="7451196" y="5232401"/>
            <a:ext cx="3767667" cy="330199"/>
          </a:xfrm>
          <a:prstGeom prst="rect">
            <a:avLst/>
          </a:prstGeom>
        </p:spPr>
        <p:txBody>
          <a:bodyPr/>
          <a:lstStyle>
            <a:lvl1pPr algn="ctr">
              <a:defRPr sz="2000" b="1">
                <a:latin typeface="Gentona Book" pitchFamily="2" charset="77"/>
              </a:defRPr>
            </a:lvl1pPr>
            <a:lvl2pPr algn="ctr">
              <a:defRPr sz="2800" b="0"/>
            </a:lvl2pPr>
            <a:lvl3pPr algn="ctr">
              <a:defRPr sz="2800" b="0"/>
            </a:lvl3pPr>
            <a:lvl4pPr algn="ctr">
              <a:defRPr sz="2800" b="0"/>
            </a:lvl4pPr>
            <a:lvl5pPr algn="ctr">
              <a:defRPr sz="2800" b="0"/>
            </a:lvl5pPr>
          </a:lstStyle>
          <a:p>
            <a:pPr lvl="0"/>
            <a:r>
              <a:rPr lang="en-US" dirty="0"/>
              <a:t>Edit Master Presenter Name</a:t>
            </a:r>
          </a:p>
        </p:txBody>
      </p:sp>
      <p:sp>
        <p:nvSpPr>
          <p:cNvPr id="18" name="Text Placeholder 13">
            <a:extLst>
              <a:ext uri="{FF2B5EF4-FFF2-40B4-BE49-F238E27FC236}">
                <a16:creationId xmlns:a16="http://schemas.microsoft.com/office/drawing/2014/main" id="{F97C2823-E1A3-304C-AFDD-0F555110F968}"/>
              </a:ext>
            </a:extLst>
          </p:cNvPr>
          <p:cNvSpPr>
            <a:spLocks noGrp="1"/>
          </p:cNvSpPr>
          <p:nvPr>
            <p:ph type="body" sz="quarter" idx="15" hasCustomPrompt="1"/>
          </p:nvPr>
        </p:nvSpPr>
        <p:spPr>
          <a:xfrm>
            <a:off x="7451196" y="5638801"/>
            <a:ext cx="3767667" cy="330199"/>
          </a:xfrm>
          <a:prstGeom prst="rect">
            <a:avLst/>
          </a:prstGeom>
        </p:spPr>
        <p:txBody>
          <a:bodyPr/>
          <a:lstStyle>
            <a:lvl1pPr algn="ctr">
              <a:defRPr sz="2000" b="0">
                <a:latin typeface="Gentona Book" pitchFamily="2" charset="77"/>
              </a:defRPr>
            </a:lvl1pPr>
            <a:lvl2pPr algn="ctr">
              <a:defRPr sz="2800" b="0"/>
            </a:lvl2pPr>
            <a:lvl3pPr algn="ctr">
              <a:defRPr sz="2800" b="0"/>
            </a:lvl3pPr>
            <a:lvl4pPr algn="ctr">
              <a:defRPr sz="2800" b="0"/>
            </a:lvl4pPr>
            <a:lvl5pPr algn="ctr">
              <a:defRPr sz="2800" b="0"/>
            </a:lvl5pPr>
          </a:lstStyle>
          <a:p>
            <a:pPr lvl="0"/>
            <a:r>
              <a:rPr lang="en-US" dirty="0"/>
              <a:t>Edit Master Presenter Title</a:t>
            </a:r>
          </a:p>
        </p:txBody>
      </p:sp>
    </p:spTree>
    <p:extLst>
      <p:ext uri="{BB962C8B-B14F-4D97-AF65-F5344CB8AC3E}">
        <p14:creationId xmlns:p14="http://schemas.microsoft.com/office/powerpoint/2010/main" val="41590813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558800"/>
            <a:ext cx="10515600" cy="1131888"/>
          </a:xfrm>
          <a:prstGeom prst="rect">
            <a:avLst/>
          </a:prstGeom>
        </p:spPr>
        <p:txBody>
          <a:bodyPr/>
          <a:lstStyle>
            <a:lvl1pPr>
              <a:defRPr b="1" cap="all" baseline="0">
                <a:latin typeface="Gentona Book" pitchFamily="2" charset="77"/>
              </a:defRPr>
            </a:lvl1pPr>
          </a:lstStyle>
          <a:p>
            <a:r>
              <a:rPr lang="en-US"/>
              <a:t>Click to edit Master title style</a:t>
            </a:r>
            <a:endParaRPr lang="en-US" dirty="0"/>
          </a:p>
        </p:txBody>
      </p:sp>
      <p:sp>
        <p:nvSpPr>
          <p:cNvPr id="3" name="Content Placeholder 2"/>
          <p:cNvSpPr>
            <a:spLocks noGrp="1"/>
          </p:cNvSpPr>
          <p:nvPr>
            <p:ph idx="1"/>
          </p:nvPr>
        </p:nvSpPr>
        <p:spPr>
          <a:xfrm>
            <a:off x="838200" y="1825625"/>
            <a:ext cx="10515600" cy="4351338"/>
          </a:xfrm>
          <a:prstGeom prst="rect">
            <a:avLst/>
          </a:prstGeom>
        </p:spPr>
        <p:txBody>
          <a:bodyPr/>
          <a:lstStyle>
            <a:lvl1pPr marL="342900" indent="-342900" algn="l">
              <a:buFont typeface="Arial" panose="020B0604020202020204" pitchFamily="34" charset="0"/>
              <a:buChar char="•"/>
              <a:defRPr sz="2000">
                <a:latin typeface="Gentona Book" pitchFamily="2" charset="77"/>
              </a:defRPr>
            </a:lvl1pPr>
            <a:lvl2pPr marL="800100" indent="-342900" algn="l">
              <a:buFont typeface="Arial" panose="020B0604020202020204" pitchFamily="34" charset="0"/>
              <a:buChar char="•"/>
              <a:defRPr sz="2000">
                <a:latin typeface="Gentona Book" pitchFamily="2" charset="77"/>
              </a:defRPr>
            </a:lvl2pPr>
            <a:lvl3pPr marL="1257300" indent="-342900" algn="l">
              <a:buFont typeface="Arial" panose="020B0604020202020204" pitchFamily="34" charset="0"/>
              <a:buChar char="•"/>
              <a:defRPr sz="2000">
                <a:latin typeface="Gentona Book" pitchFamily="2" charset="77"/>
              </a:defRPr>
            </a:lvl3pPr>
            <a:lvl4pPr marL="1657350" indent="-285750" algn="l">
              <a:buFont typeface="Arial" panose="020B0604020202020204" pitchFamily="34" charset="0"/>
              <a:buChar char="•"/>
              <a:defRPr sz="2000">
                <a:latin typeface="Gentona Book" pitchFamily="2" charset="77"/>
              </a:defRPr>
            </a:lvl4pPr>
            <a:lvl5pPr marL="2114550" indent="-285750" algn="l">
              <a:buFont typeface="Arial" panose="020B0604020202020204" pitchFamily="34" charset="0"/>
              <a:buChar char="•"/>
              <a:defRPr sz="2000">
                <a:latin typeface="Gentona Book"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837984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atin typeface="Gentona Book" pitchFamily="2" charset="77"/>
              </a:defRPr>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latin typeface="Gentona Book"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9123467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516467"/>
            <a:ext cx="10515600" cy="1174221"/>
          </a:xfrm>
          <a:prstGeom prst="rect">
            <a:avLst/>
          </a:prstGeom>
        </p:spPr>
        <p:txBody>
          <a:bodyPr/>
          <a:lstStyle>
            <a:lvl1pPr>
              <a:defRPr>
                <a:latin typeface="Gentona Book" pitchFamily="2" charset="77"/>
              </a:defRPr>
            </a:lvl1pPr>
          </a:lstStyle>
          <a:p>
            <a:r>
              <a:rPr lang="en-US"/>
              <a:t>Click to edit Master title style</a:t>
            </a:r>
            <a:endParaRPr lang="en-US" dirty="0"/>
          </a:p>
        </p:txBody>
      </p:sp>
      <p:sp>
        <p:nvSpPr>
          <p:cNvPr id="3" name="Content Placeholder 2"/>
          <p:cNvSpPr>
            <a:spLocks noGrp="1"/>
          </p:cNvSpPr>
          <p:nvPr>
            <p:ph sz="half" idx="1" hasCustomPrompt="1"/>
          </p:nvPr>
        </p:nvSpPr>
        <p:spPr>
          <a:xfrm>
            <a:off x="838200" y="1825625"/>
            <a:ext cx="5181600" cy="4351338"/>
          </a:xfrm>
          <a:prstGeom prst="rect">
            <a:avLst/>
          </a:prstGeom>
        </p:spPr>
        <p:txBody>
          <a:bodyPr/>
          <a:lstStyle>
            <a:lvl1pPr marL="342900" indent="-342900" algn="l">
              <a:buFont typeface="Arial" panose="020B0604020202020204" pitchFamily="34" charset="0"/>
              <a:buChar char="•"/>
              <a:defRPr sz="2000">
                <a:latin typeface="Gentona Book" pitchFamily="2" charset="77"/>
              </a:defRPr>
            </a:lvl1pPr>
            <a:lvl2pPr marL="800100" indent="-342900" algn="l">
              <a:buFont typeface="Arial" panose="020B0604020202020204" pitchFamily="34" charset="0"/>
              <a:buChar char="•"/>
              <a:defRPr sz="2000">
                <a:latin typeface="Gentona Book" pitchFamily="2" charset="77"/>
              </a:defRPr>
            </a:lvl2pPr>
            <a:lvl3pPr marL="1257300" indent="-342900" algn="l">
              <a:buFont typeface="Arial" panose="020B0604020202020204" pitchFamily="34" charset="0"/>
              <a:buChar char="•"/>
              <a:defRPr sz="2000">
                <a:latin typeface="Gentona Book" pitchFamily="2" charset="77"/>
              </a:defRPr>
            </a:lvl3pPr>
            <a:lvl4pPr marL="1657350" indent="-285750" algn="l">
              <a:buFont typeface="Arial" panose="020B0604020202020204" pitchFamily="34" charset="0"/>
              <a:buChar char="•"/>
              <a:defRPr sz="2000">
                <a:latin typeface="Gentona Book" pitchFamily="2" charset="77"/>
              </a:defRPr>
            </a:lvl4pPr>
            <a:lvl5pPr marL="2114550" indent="-285750">
              <a:buFont typeface="Arial" panose="020B0604020202020204" pitchFamily="34" charset="0"/>
              <a:buChar cha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8" name="Content Placeholder 2">
            <a:extLst>
              <a:ext uri="{FF2B5EF4-FFF2-40B4-BE49-F238E27FC236}">
                <a16:creationId xmlns:a16="http://schemas.microsoft.com/office/drawing/2014/main" id="{58BB5FB6-C435-564E-B08E-0472604E8991}"/>
              </a:ext>
            </a:extLst>
          </p:cNvPr>
          <p:cNvSpPr>
            <a:spLocks noGrp="1"/>
          </p:cNvSpPr>
          <p:nvPr>
            <p:ph sz="half" idx="13" hasCustomPrompt="1"/>
          </p:nvPr>
        </p:nvSpPr>
        <p:spPr>
          <a:xfrm>
            <a:off x="6172200" y="1825625"/>
            <a:ext cx="5181600" cy="4351338"/>
          </a:xfrm>
          <a:prstGeom prst="rect">
            <a:avLst/>
          </a:prstGeom>
        </p:spPr>
        <p:txBody>
          <a:bodyPr/>
          <a:lstStyle>
            <a:lvl1pPr marL="342900" indent="-342900" algn="l">
              <a:buFont typeface="Arial" panose="020B0604020202020204" pitchFamily="34" charset="0"/>
              <a:buChar char="•"/>
              <a:defRPr sz="2000">
                <a:latin typeface="Gentona Book" pitchFamily="2" charset="77"/>
              </a:defRPr>
            </a:lvl1pPr>
            <a:lvl2pPr marL="800100" indent="-342900" algn="l">
              <a:buFont typeface="Arial" panose="020B0604020202020204" pitchFamily="34" charset="0"/>
              <a:buChar char="•"/>
              <a:defRPr sz="2000">
                <a:latin typeface="Gentona Book" pitchFamily="2" charset="77"/>
              </a:defRPr>
            </a:lvl2pPr>
            <a:lvl3pPr marL="1257300" indent="-342900" algn="l">
              <a:buFont typeface="Arial" panose="020B0604020202020204" pitchFamily="34" charset="0"/>
              <a:buChar char="•"/>
              <a:defRPr sz="2000">
                <a:latin typeface="Gentona Book" pitchFamily="2" charset="77"/>
              </a:defRPr>
            </a:lvl3pPr>
            <a:lvl4pPr marL="1657350" indent="-285750" algn="l">
              <a:buFont typeface="Arial" panose="020B0604020202020204" pitchFamily="34" charset="0"/>
              <a:buChar char="•"/>
              <a:defRPr sz="2000">
                <a:latin typeface="Gentona Book" pitchFamily="2" charset="77"/>
              </a:defRPr>
            </a:lvl4pPr>
            <a:lvl5pPr marL="2114550" indent="-285750">
              <a:buFont typeface="Arial" panose="020B0604020202020204" pitchFamily="34" charset="0"/>
              <a:buChar cha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039287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atin typeface="Gentona Book"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atin typeface="Gentona Book"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Content Placeholder 2">
            <a:extLst>
              <a:ext uri="{FF2B5EF4-FFF2-40B4-BE49-F238E27FC236}">
                <a16:creationId xmlns:a16="http://schemas.microsoft.com/office/drawing/2014/main" id="{1E53D591-1B9C-324D-9306-2FF719836182}"/>
              </a:ext>
            </a:extLst>
          </p:cNvPr>
          <p:cNvSpPr>
            <a:spLocks noGrp="1"/>
          </p:cNvSpPr>
          <p:nvPr>
            <p:ph sz="half" idx="10" hasCustomPrompt="1"/>
          </p:nvPr>
        </p:nvSpPr>
        <p:spPr>
          <a:xfrm>
            <a:off x="838200" y="2624667"/>
            <a:ext cx="5181600" cy="3552296"/>
          </a:xfrm>
          <a:prstGeom prst="rect">
            <a:avLst/>
          </a:prstGeom>
        </p:spPr>
        <p:txBody>
          <a:bodyPr/>
          <a:lstStyle>
            <a:lvl1pPr marL="342900" indent="-342900" algn="l">
              <a:buFont typeface="Arial" panose="020B0604020202020204" pitchFamily="34" charset="0"/>
              <a:buChar char="•"/>
              <a:defRPr sz="2000">
                <a:latin typeface="Gentona Book" pitchFamily="2" charset="77"/>
              </a:defRPr>
            </a:lvl1pPr>
            <a:lvl2pPr marL="800100" indent="-342900" algn="l">
              <a:buFont typeface="Arial" panose="020B0604020202020204" pitchFamily="34" charset="0"/>
              <a:buChar char="•"/>
              <a:defRPr sz="2000">
                <a:latin typeface="Gentona Book" pitchFamily="2" charset="77"/>
              </a:defRPr>
            </a:lvl2pPr>
            <a:lvl3pPr marL="1257300" indent="-342900" algn="l">
              <a:buFont typeface="Arial" panose="020B0604020202020204" pitchFamily="34" charset="0"/>
              <a:buChar char="•"/>
              <a:defRPr sz="2000">
                <a:latin typeface="Gentona Book" pitchFamily="2" charset="77"/>
              </a:defRPr>
            </a:lvl3pPr>
            <a:lvl4pPr marL="1657350" indent="-285750" algn="l">
              <a:buFont typeface="Arial" panose="020B0604020202020204" pitchFamily="34" charset="0"/>
              <a:buChar char="•"/>
              <a:defRPr sz="2000">
                <a:latin typeface="Gentona Book" pitchFamily="2" charset="77"/>
              </a:defRPr>
            </a:lvl4pPr>
            <a:lvl5pPr marL="2114550" indent="-285750">
              <a:buFont typeface="Arial" panose="020B0604020202020204" pitchFamily="34" charset="0"/>
              <a:buChar cha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1" name="Content Placeholder 2">
            <a:extLst>
              <a:ext uri="{FF2B5EF4-FFF2-40B4-BE49-F238E27FC236}">
                <a16:creationId xmlns:a16="http://schemas.microsoft.com/office/drawing/2014/main" id="{95798D88-959C-8E4C-9F34-ADF9A1445485}"/>
              </a:ext>
            </a:extLst>
          </p:cNvPr>
          <p:cNvSpPr>
            <a:spLocks noGrp="1"/>
          </p:cNvSpPr>
          <p:nvPr>
            <p:ph sz="half" idx="13" hasCustomPrompt="1"/>
          </p:nvPr>
        </p:nvSpPr>
        <p:spPr>
          <a:xfrm>
            <a:off x="6172200" y="2624667"/>
            <a:ext cx="5181600" cy="3552296"/>
          </a:xfrm>
          <a:prstGeom prst="rect">
            <a:avLst/>
          </a:prstGeom>
        </p:spPr>
        <p:txBody>
          <a:bodyPr/>
          <a:lstStyle>
            <a:lvl1pPr marL="342900" indent="-342900" algn="l">
              <a:buFont typeface="Arial" panose="020B0604020202020204" pitchFamily="34" charset="0"/>
              <a:buChar char="•"/>
              <a:defRPr sz="2000">
                <a:latin typeface="Gentona Book" pitchFamily="2" charset="77"/>
              </a:defRPr>
            </a:lvl1pPr>
            <a:lvl2pPr marL="800100" indent="-342900" algn="l">
              <a:buFont typeface="Arial" panose="020B0604020202020204" pitchFamily="34" charset="0"/>
              <a:buChar char="•"/>
              <a:defRPr sz="2000">
                <a:latin typeface="Gentona Book" pitchFamily="2" charset="77"/>
              </a:defRPr>
            </a:lvl2pPr>
            <a:lvl3pPr marL="1257300" indent="-342900" algn="l">
              <a:buFont typeface="Arial" panose="020B0604020202020204" pitchFamily="34" charset="0"/>
              <a:buChar char="•"/>
              <a:defRPr sz="2000">
                <a:latin typeface="Gentona Book" pitchFamily="2" charset="77"/>
              </a:defRPr>
            </a:lvl3pPr>
            <a:lvl4pPr marL="1657350" indent="-285750" algn="l">
              <a:buFont typeface="Arial" panose="020B0604020202020204" pitchFamily="34" charset="0"/>
              <a:buChar char="•"/>
              <a:defRPr sz="2000">
                <a:latin typeface="Gentona Book" pitchFamily="2" charset="77"/>
              </a:defRPr>
            </a:lvl4pPr>
            <a:lvl5pPr marL="2114550" indent="-285750">
              <a:buFont typeface="Arial" panose="020B0604020202020204" pitchFamily="34" charset="0"/>
              <a:buChar cha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2" name="Title 1">
            <a:extLst>
              <a:ext uri="{FF2B5EF4-FFF2-40B4-BE49-F238E27FC236}">
                <a16:creationId xmlns:a16="http://schemas.microsoft.com/office/drawing/2014/main" id="{03B35865-C3BF-E541-8F36-45F79C1A4169}"/>
              </a:ext>
            </a:extLst>
          </p:cNvPr>
          <p:cNvSpPr>
            <a:spLocks noGrp="1"/>
          </p:cNvSpPr>
          <p:nvPr>
            <p:ph type="title"/>
          </p:nvPr>
        </p:nvSpPr>
        <p:spPr>
          <a:xfrm>
            <a:off x="838200" y="516467"/>
            <a:ext cx="10515600" cy="1174221"/>
          </a:xfrm>
          <a:prstGeom prst="rect">
            <a:avLst/>
          </a:prstGeom>
        </p:spPr>
        <p:txBody>
          <a:bodyPr/>
          <a:lstStyle>
            <a:lvl1pPr>
              <a:defRPr>
                <a:latin typeface="Gentona Book" pitchFamily="2" charset="77"/>
              </a:defRPr>
            </a:lvl1pPr>
          </a:lstStyle>
          <a:p>
            <a:r>
              <a:rPr lang="en-US"/>
              <a:t>Click to edit Master title style</a:t>
            </a:r>
            <a:endParaRPr lang="en-US" dirty="0"/>
          </a:p>
        </p:txBody>
      </p:sp>
    </p:spTree>
    <p:extLst>
      <p:ext uri="{BB962C8B-B14F-4D97-AF65-F5344CB8AC3E}">
        <p14:creationId xmlns:p14="http://schemas.microsoft.com/office/powerpoint/2010/main" val="219380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9707E27-5F0C-BE46-9612-8467BE884395}"/>
              </a:ext>
            </a:extLst>
          </p:cNvPr>
          <p:cNvSpPr>
            <a:spLocks noGrp="1"/>
          </p:cNvSpPr>
          <p:nvPr>
            <p:ph type="title"/>
          </p:nvPr>
        </p:nvSpPr>
        <p:spPr>
          <a:xfrm>
            <a:off x="838200" y="516467"/>
            <a:ext cx="10515600" cy="1174221"/>
          </a:xfrm>
          <a:prstGeom prst="rect">
            <a:avLst/>
          </a:prstGeom>
        </p:spPr>
        <p:txBody>
          <a:bodyPr/>
          <a:lstStyle>
            <a:lvl1pPr>
              <a:defRPr>
                <a:latin typeface="Gentona Book" pitchFamily="2" charset="77"/>
              </a:defRPr>
            </a:lvl1pPr>
          </a:lstStyle>
          <a:p>
            <a:r>
              <a:rPr lang="en-US"/>
              <a:t>Click to edit Master title style</a:t>
            </a:r>
            <a:endParaRPr lang="en-US" dirty="0"/>
          </a:p>
        </p:txBody>
      </p:sp>
    </p:spTree>
    <p:extLst>
      <p:ext uri="{BB962C8B-B14F-4D97-AF65-F5344CB8AC3E}">
        <p14:creationId xmlns:p14="http://schemas.microsoft.com/office/powerpoint/2010/main" val="12671027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tif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75D1C9F-A053-8B48-BE4D-9D88466392B6}"/>
              </a:ext>
            </a:extLst>
          </p:cNvPr>
          <p:cNvPicPr>
            <a:picLocks noChangeAspect="1"/>
          </p:cNvPicPr>
          <p:nvPr userDrawn="1"/>
        </p:nvPicPr>
        <p:blipFill rotWithShape="1">
          <a:blip r:embed="rId8" cstate="print">
            <a:duotone>
              <a:schemeClr val="accent2">
                <a:shade val="45000"/>
                <a:satMod val="135000"/>
              </a:schemeClr>
              <a:prstClr val="white"/>
            </a:duotone>
            <a:extLst>
              <a:ext uri="{28A0092B-C50C-407E-A947-70E740481C1C}">
                <a14:useLocalDpi xmlns:a14="http://schemas.microsoft.com/office/drawing/2010/main" val="0"/>
              </a:ext>
            </a:extLst>
          </a:blip>
          <a:srcRect r="68490"/>
          <a:stretch/>
        </p:blipFill>
        <p:spPr>
          <a:xfrm rot="5400000">
            <a:off x="5777952" y="436247"/>
            <a:ext cx="640080" cy="12188016"/>
          </a:xfrm>
          <a:prstGeom prst="rect">
            <a:avLst/>
          </a:prstGeom>
        </p:spPr>
      </p:pic>
      <p:pic>
        <p:nvPicPr>
          <p:cNvPr id="8" name="Picture 7">
            <a:extLst>
              <a:ext uri="{FF2B5EF4-FFF2-40B4-BE49-F238E27FC236}">
                <a16:creationId xmlns:a16="http://schemas.microsoft.com/office/drawing/2014/main" id="{A77F99C4-3A62-754C-AF4E-8B403070CC07}"/>
              </a:ext>
            </a:extLst>
          </p:cNvPr>
          <p:cNvPicPr>
            <a:picLocks noChangeAspect="1"/>
          </p:cNvPicPr>
          <p:nvPr userDrawn="1"/>
        </p:nvPicPr>
        <p:blipFill rotWithShape="1">
          <a:blip r:embed="rId8" cstate="print">
            <a:duotone>
              <a:schemeClr val="accent5">
                <a:shade val="45000"/>
                <a:satMod val="135000"/>
              </a:schemeClr>
              <a:prstClr val="white"/>
            </a:duotone>
            <a:extLst>
              <a:ext uri="{28A0092B-C50C-407E-A947-70E740481C1C}">
                <a14:useLocalDpi xmlns:a14="http://schemas.microsoft.com/office/drawing/2010/main" val="0"/>
              </a:ext>
            </a:extLst>
          </a:blip>
          <a:srcRect r="68490"/>
          <a:stretch/>
        </p:blipFill>
        <p:spPr>
          <a:xfrm rot="16200000">
            <a:off x="5773968" y="-5770052"/>
            <a:ext cx="640080" cy="12188016"/>
          </a:xfrm>
          <a:prstGeom prst="rect">
            <a:avLst/>
          </a:prstGeom>
        </p:spPr>
      </p:pic>
      <p:pic>
        <p:nvPicPr>
          <p:cNvPr id="9" name="Picture 8">
            <a:extLst>
              <a:ext uri="{FF2B5EF4-FFF2-40B4-BE49-F238E27FC236}">
                <a16:creationId xmlns:a16="http://schemas.microsoft.com/office/drawing/2014/main" id="{D6F67EC7-11A2-8947-9A65-8C9BDF7CE1A9}"/>
              </a:ext>
            </a:extLst>
          </p:cNvPr>
          <p:cNvPicPr>
            <a:picLocks noChangeAspect="1"/>
          </p:cNvPicPr>
          <p:nvPr userDrawn="1"/>
        </p:nvPicPr>
        <p:blipFill rotWithShape="1">
          <a:blip r:embed="rId9">
            <a:extLst>
              <a:ext uri="{28A0092B-C50C-407E-A947-70E740481C1C}">
                <a14:useLocalDpi xmlns:a14="http://schemas.microsoft.com/office/drawing/2010/main" val="0"/>
              </a:ext>
            </a:extLst>
          </a:blip>
          <a:srcRect t="43304"/>
          <a:stretch/>
        </p:blipFill>
        <p:spPr>
          <a:xfrm rot="10800000">
            <a:off x="5066402" y="5841787"/>
            <a:ext cx="2118273" cy="1016214"/>
          </a:xfrm>
          <a:prstGeom prst="rect">
            <a:avLst/>
          </a:prstGeom>
        </p:spPr>
      </p:pic>
      <p:pic>
        <p:nvPicPr>
          <p:cNvPr id="3" name="Picture 2">
            <a:extLst>
              <a:ext uri="{FF2B5EF4-FFF2-40B4-BE49-F238E27FC236}">
                <a16:creationId xmlns:a16="http://schemas.microsoft.com/office/drawing/2014/main" id="{1E23BD93-7304-5D41-8EA8-C8E19610CFA6}"/>
              </a:ext>
            </a:extLst>
          </p:cNvPr>
          <p:cNvPicPr>
            <a:picLocks noChangeAspect="1"/>
          </p:cNvPicPr>
          <p:nvPr userDrawn="1"/>
        </p:nvPicPr>
        <p:blipFill>
          <a:blip r:embed="rId10" cstate="print">
            <a:extLst>
              <a:ext uri="{28A0092B-C50C-407E-A947-70E740481C1C}">
                <a14:useLocalDpi xmlns:a14="http://schemas.microsoft.com/office/drawing/2010/main" val="0"/>
              </a:ext>
            </a:extLst>
          </a:blip>
          <a:srcRect/>
          <a:stretch/>
        </p:blipFill>
        <p:spPr>
          <a:xfrm>
            <a:off x="5206344" y="6202509"/>
            <a:ext cx="1838388" cy="275458"/>
          </a:xfrm>
          <a:prstGeom prst="rect">
            <a:avLst/>
          </a:prstGeom>
        </p:spPr>
      </p:pic>
    </p:spTree>
    <p:extLst>
      <p:ext uri="{BB962C8B-B14F-4D97-AF65-F5344CB8AC3E}">
        <p14:creationId xmlns:p14="http://schemas.microsoft.com/office/powerpoint/2010/main" val="3334278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xStyles>
    <p:titleStyle>
      <a:lvl1pPr algn="ctr" defTabSz="914400" rtl="0" eaLnBrk="1" latinLnBrk="0" hangingPunct="1">
        <a:lnSpc>
          <a:spcPct val="90000"/>
        </a:lnSpc>
        <a:spcBef>
          <a:spcPct val="0"/>
        </a:spcBef>
        <a:buNone/>
        <a:defRPr sz="4400" b="1" i="0" kern="1200">
          <a:solidFill>
            <a:schemeClr val="tx1"/>
          </a:solidFill>
          <a:latin typeface="+mj-lt"/>
          <a:ea typeface="+mj-ea"/>
          <a:cs typeface="+mj-cs"/>
        </a:defRPr>
      </a:lvl1pPr>
    </p:titleStyle>
    <p:bodyStyle>
      <a:lvl1pPr marL="0" indent="0" algn="ctr" defTabSz="914400" rtl="0" eaLnBrk="1" latinLnBrk="0" hangingPunct="1">
        <a:lnSpc>
          <a:spcPct val="90000"/>
        </a:lnSpc>
        <a:spcBef>
          <a:spcPts val="1000"/>
        </a:spcBef>
        <a:buFont typeface="Arial" panose="020B0604020202020204" pitchFamily="34" charset="0"/>
        <a:buNone/>
        <a:defRPr sz="20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FBE2B13-BDC8-FC4C-87EB-ED716F16E547}"/>
              </a:ext>
            </a:extLst>
          </p:cNvPr>
          <p:cNvSpPr>
            <a:spLocks noGrp="1"/>
          </p:cNvSpPr>
          <p:nvPr>
            <p:ph type="ctrTitle" idx="4294967295"/>
          </p:nvPr>
        </p:nvSpPr>
        <p:spPr>
          <a:xfrm>
            <a:off x="1586177" y="793500"/>
            <a:ext cx="9144000" cy="834774"/>
          </a:xfrm>
          <a:prstGeom prst="rect">
            <a:avLst/>
          </a:prstGeom>
        </p:spPr>
        <p:txBody>
          <a:bodyPr/>
          <a:lstStyle/>
          <a:p>
            <a:r>
              <a:rPr lang="en-US" dirty="0">
                <a:latin typeface="+mn-lt"/>
              </a:rPr>
              <a:t>Intro to Down Payment Assistance</a:t>
            </a:r>
          </a:p>
        </p:txBody>
      </p:sp>
      <p:pic>
        <p:nvPicPr>
          <p:cNvPr id="4" name="Picture 3"/>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6349754" y="3427273"/>
            <a:ext cx="5669484" cy="3075132"/>
          </a:xfrm>
          <a:prstGeom prst="ellipse">
            <a:avLst/>
          </a:prstGeom>
          <a:ln>
            <a:noFill/>
          </a:ln>
          <a:effectLst>
            <a:softEdge rad="112500"/>
          </a:effectLst>
        </p:spPr>
      </p:pic>
      <p:sp>
        <p:nvSpPr>
          <p:cNvPr id="6" name="Subtitle 5">
            <a:extLst>
              <a:ext uri="{FF2B5EF4-FFF2-40B4-BE49-F238E27FC236}">
                <a16:creationId xmlns:a16="http://schemas.microsoft.com/office/drawing/2014/main" id="{9E3D7F5A-1F12-2444-911C-39CC25525E22}"/>
              </a:ext>
            </a:extLst>
          </p:cNvPr>
          <p:cNvSpPr>
            <a:spLocks noGrp="1"/>
          </p:cNvSpPr>
          <p:nvPr>
            <p:ph type="subTitle" idx="4294967295"/>
          </p:nvPr>
        </p:nvSpPr>
        <p:spPr>
          <a:xfrm>
            <a:off x="680270" y="1837099"/>
            <a:ext cx="11181348" cy="3180347"/>
          </a:xfrm>
          <a:prstGeom prst="rect">
            <a:avLst/>
          </a:prstGeom>
        </p:spPr>
        <p:txBody>
          <a:bodyPr/>
          <a:lstStyle/>
          <a:p>
            <a:pPr marL="342900" indent="-342900" algn="l">
              <a:buFont typeface="Arial" panose="020B0604020202020204" pitchFamily="34" charset="0"/>
              <a:buChar char="•"/>
            </a:pPr>
            <a:r>
              <a:rPr lang="en-US" sz="2400" dirty="0"/>
              <a:t>Must be able to qualify for a mortgage</a:t>
            </a:r>
          </a:p>
          <a:p>
            <a:pPr marL="342900" indent="-342900" algn="l">
              <a:buFont typeface="Arial" panose="020B0604020202020204" pitchFamily="34" charset="0"/>
              <a:buChar char="•"/>
            </a:pPr>
            <a:r>
              <a:rPr lang="en-US" sz="2400" dirty="0"/>
              <a:t>Must be eligible if you meet all programs guidelines and requirements</a:t>
            </a:r>
          </a:p>
          <a:p>
            <a:pPr marL="342900" indent="-342900" algn="l">
              <a:buFont typeface="Arial" panose="020B0604020202020204" pitchFamily="34" charset="0"/>
              <a:buChar char="•"/>
            </a:pPr>
            <a:r>
              <a:rPr lang="en-US" sz="2400" dirty="0"/>
              <a:t>Most of the DPA programs require a minimum FICO Score of 640</a:t>
            </a:r>
          </a:p>
          <a:p>
            <a:pPr marL="342900" indent="-342900" algn="l">
              <a:buFont typeface="Arial" panose="020B0604020202020204" pitchFamily="34" charset="0"/>
              <a:buChar char="•"/>
            </a:pPr>
            <a:r>
              <a:rPr lang="en-US" sz="2400" dirty="0"/>
              <a:t>Some programs will require you have funds in your account of at least $1,000</a:t>
            </a:r>
          </a:p>
          <a:p>
            <a:pPr marL="342900" indent="-342900" algn="l">
              <a:buFont typeface="Arial" panose="020B0604020202020204" pitchFamily="34" charset="0"/>
              <a:buChar char="•"/>
            </a:pPr>
            <a:r>
              <a:rPr lang="en-US" sz="2400" dirty="0"/>
              <a:t>To qualify as a first time homebuyer you need to be free of a property deed for  </a:t>
            </a:r>
          </a:p>
          <a:p>
            <a:pPr algn="l"/>
            <a:r>
              <a:rPr lang="en-US" sz="2400" dirty="0"/>
              <a:t>     3 years or more</a:t>
            </a:r>
            <a:endParaRPr lang="en-US" sz="2400" dirty="0">
              <a:latin typeface="Gentona Book" pitchFamily="2" charset="77"/>
            </a:endParaRPr>
          </a:p>
          <a:p>
            <a:pPr marL="342900" indent="-342900" algn="l">
              <a:buFont typeface="Arial" panose="020B0604020202020204" pitchFamily="34" charset="0"/>
              <a:buChar char="•"/>
            </a:pPr>
            <a:r>
              <a:rPr lang="en-US" sz="2400" dirty="0"/>
              <a:t>To apply you need a Certificate of Completion from a HUD Approved Agency Class </a:t>
            </a:r>
          </a:p>
          <a:p>
            <a:pPr marL="342900" indent="-342900" algn="l">
              <a:buFont typeface="Arial" panose="020B0604020202020204" pitchFamily="34" charset="0"/>
              <a:buChar char="•"/>
            </a:pPr>
            <a:endParaRPr lang="en-US" sz="2400" dirty="0"/>
          </a:p>
        </p:txBody>
      </p:sp>
    </p:spTree>
    <p:extLst>
      <p:ext uri="{BB962C8B-B14F-4D97-AF65-F5344CB8AC3E}">
        <p14:creationId xmlns:p14="http://schemas.microsoft.com/office/powerpoint/2010/main" val="35893262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FBE2B13-BDC8-FC4C-87EB-ED716F16E547}"/>
              </a:ext>
            </a:extLst>
          </p:cNvPr>
          <p:cNvSpPr>
            <a:spLocks noGrp="1"/>
          </p:cNvSpPr>
          <p:nvPr>
            <p:ph type="ctrTitle" idx="4294967295"/>
          </p:nvPr>
        </p:nvSpPr>
        <p:spPr>
          <a:xfrm>
            <a:off x="1586177" y="793500"/>
            <a:ext cx="9144000" cy="834774"/>
          </a:xfrm>
          <a:prstGeom prst="rect">
            <a:avLst/>
          </a:prstGeom>
        </p:spPr>
        <p:txBody>
          <a:bodyPr/>
          <a:lstStyle/>
          <a:p>
            <a:r>
              <a:rPr lang="en-US" dirty="0">
                <a:latin typeface="+mn-lt"/>
              </a:rPr>
              <a:t>Intro to Down Payment Assistance</a:t>
            </a:r>
          </a:p>
        </p:txBody>
      </p:sp>
      <p:sp>
        <p:nvSpPr>
          <p:cNvPr id="6" name="Subtitle 5">
            <a:extLst>
              <a:ext uri="{FF2B5EF4-FFF2-40B4-BE49-F238E27FC236}">
                <a16:creationId xmlns:a16="http://schemas.microsoft.com/office/drawing/2014/main" id="{9E3D7F5A-1F12-2444-911C-39CC25525E22}"/>
              </a:ext>
            </a:extLst>
          </p:cNvPr>
          <p:cNvSpPr>
            <a:spLocks noGrp="1"/>
          </p:cNvSpPr>
          <p:nvPr>
            <p:ph type="subTitle" idx="4294967295"/>
          </p:nvPr>
        </p:nvSpPr>
        <p:spPr>
          <a:xfrm>
            <a:off x="941033" y="1780673"/>
            <a:ext cx="10978251" cy="3821137"/>
          </a:xfrm>
          <a:prstGeom prst="rect">
            <a:avLst/>
          </a:prstGeom>
        </p:spPr>
        <p:txBody>
          <a:bodyPr/>
          <a:lstStyle/>
          <a:p>
            <a:pPr marL="342900" indent="-342900" algn="l">
              <a:buFont typeface="Arial" panose="020B0604020202020204" pitchFamily="34" charset="0"/>
              <a:buChar char="•"/>
            </a:pPr>
            <a:r>
              <a:rPr lang="en-US" sz="2400" dirty="0"/>
              <a:t>It is Government funded or it could be private if offer by your lender </a:t>
            </a:r>
          </a:p>
          <a:p>
            <a:pPr marL="342900" indent="-342900" algn="l">
              <a:buFont typeface="Arial" panose="020B0604020202020204" pitchFamily="34" charset="0"/>
              <a:buChar char="•"/>
            </a:pPr>
            <a:r>
              <a:rPr lang="en-US" sz="2400" dirty="0"/>
              <a:t>It is offered in the form of a Loan</a:t>
            </a:r>
            <a:r>
              <a:rPr lang="en-US" sz="2400" dirty="0">
                <a:latin typeface="Gentona Book" pitchFamily="2" charset="77"/>
              </a:rPr>
              <a:t> </a:t>
            </a:r>
            <a:r>
              <a:rPr lang="en-US" sz="2400" dirty="0"/>
              <a:t>no interest, no monthly payments</a:t>
            </a:r>
          </a:p>
          <a:p>
            <a:pPr marL="342900" indent="-342900" algn="l">
              <a:buFont typeface="Arial" panose="020B0604020202020204" pitchFamily="34" charset="0"/>
              <a:buChar char="•"/>
            </a:pPr>
            <a:r>
              <a:rPr lang="en-US" sz="2400" dirty="0"/>
              <a:t>Not a Grant!  It is awarded in the form of a second lien, silent mortgage. No payments needed unless you sell before it is required</a:t>
            </a:r>
          </a:p>
          <a:p>
            <a:pPr marL="342900" indent="-342900" algn="l">
              <a:buFont typeface="Arial" panose="020B0604020202020204" pitchFamily="34" charset="0"/>
              <a:buChar char="•"/>
            </a:pPr>
            <a:r>
              <a:rPr lang="en-US" sz="2400" dirty="0"/>
              <a:t>Some are forgiven after a period of time; depending on your county location</a:t>
            </a:r>
            <a:r>
              <a:rPr lang="en-US" sz="2400" dirty="0">
                <a:latin typeface="Gentona Book" pitchFamily="2" charset="77"/>
              </a:rPr>
              <a:t> </a:t>
            </a:r>
            <a:r>
              <a:rPr lang="en-US" sz="2400" dirty="0"/>
              <a:t>(5 years 15 years) </a:t>
            </a:r>
          </a:p>
          <a:p>
            <a:pPr marL="342900" indent="-342900" algn="l">
              <a:buFont typeface="Arial" panose="020B0604020202020204" pitchFamily="34" charset="0"/>
              <a:buChar char="•"/>
            </a:pPr>
            <a:r>
              <a:rPr lang="en-US" sz="2400" dirty="0"/>
              <a:t>Must qualify by household income, household size, location of home, cost of home, financial situation</a:t>
            </a:r>
          </a:p>
        </p:txBody>
      </p:sp>
    </p:spTree>
    <p:extLst>
      <p:ext uri="{BB962C8B-B14F-4D97-AF65-F5344CB8AC3E}">
        <p14:creationId xmlns:p14="http://schemas.microsoft.com/office/powerpoint/2010/main" val="5094862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FBE2B13-BDC8-FC4C-87EB-ED716F16E547}"/>
              </a:ext>
            </a:extLst>
          </p:cNvPr>
          <p:cNvSpPr>
            <a:spLocks noGrp="1"/>
          </p:cNvSpPr>
          <p:nvPr>
            <p:ph type="ctrTitle" idx="4294967295"/>
          </p:nvPr>
        </p:nvSpPr>
        <p:spPr>
          <a:xfrm>
            <a:off x="1586177" y="793500"/>
            <a:ext cx="9144000" cy="834774"/>
          </a:xfrm>
          <a:prstGeom prst="rect">
            <a:avLst/>
          </a:prstGeom>
        </p:spPr>
        <p:txBody>
          <a:bodyPr/>
          <a:lstStyle/>
          <a:p>
            <a:r>
              <a:rPr lang="en-US" dirty="0">
                <a:latin typeface="Gentona Book" pitchFamily="2" charset="77"/>
              </a:rPr>
              <a:t>Intro to Down Payment Assistance</a:t>
            </a:r>
          </a:p>
        </p:txBody>
      </p:sp>
      <p:sp>
        <p:nvSpPr>
          <p:cNvPr id="6" name="Subtitle 5">
            <a:extLst>
              <a:ext uri="{FF2B5EF4-FFF2-40B4-BE49-F238E27FC236}">
                <a16:creationId xmlns:a16="http://schemas.microsoft.com/office/drawing/2014/main" id="{9E3D7F5A-1F12-2444-911C-39CC25525E22}"/>
              </a:ext>
            </a:extLst>
          </p:cNvPr>
          <p:cNvSpPr>
            <a:spLocks noGrp="1"/>
          </p:cNvSpPr>
          <p:nvPr>
            <p:ph type="subTitle" idx="4294967295"/>
          </p:nvPr>
        </p:nvSpPr>
        <p:spPr>
          <a:xfrm>
            <a:off x="645657" y="1554170"/>
            <a:ext cx="11181348" cy="4074843"/>
          </a:xfrm>
          <a:prstGeom prst="rect">
            <a:avLst/>
          </a:prstGeom>
        </p:spPr>
        <p:txBody>
          <a:bodyPr/>
          <a:lstStyle/>
          <a:p>
            <a:pPr marL="342900" indent="-342900" algn="l">
              <a:buFont typeface="Arial" panose="020B0604020202020204" pitchFamily="34" charset="0"/>
              <a:buChar char="•"/>
            </a:pPr>
            <a:r>
              <a:rPr lang="en-US" sz="2400" dirty="0"/>
              <a:t>You cannot add the amount of assistance to the amount you qualify to borrow</a:t>
            </a:r>
          </a:p>
          <a:p>
            <a:pPr marL="342900" indent="-342900" algn="l">
              <a:buFont typeface="Arial" panose="020B0604020202020204" pitchFamily="34" charset="0"/>
              <a:buChar char="•"/>
            </a:pPr>
            <a:r>
              <a:rPr lang="en-US" sz="2400" dirty="0"/>
              <a:t>We will go over more information specific to your county in the breakout rooms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44375" y="3640583"/>
            <a:ext cx="2774274" cy="184951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40333154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FBE2B13-BDC8-FC4C-87EB-ED716F16E547}"/>
              </a:ext>
            </a:extLst>
          </p:cNvPr>
          <p:cNvSpPr>
            <a:spLocks noGrp="1"/>
          </p:cNvSpPr>
          <p:nvPr>
            <p:ph type="ctrTitle" idx="4294967295"/>
          </p:nvPr>
        </p:nvSpPr>
        <p:spPr>
          <a:xfrm>
            <a:off x="1586177" y="793500"/>
            <a:ext cx="9144000" cy="834774"/>
          </a:xfrm>
          <a:prstGeom prst="rect">
            <a:avLst/>
          </a:prstGeom>
        </p:spPr>
        <p:txBody>
          <a:bodyPr/>
          <a:lstStyle/>
          <a:p>
            <a:r>
              <a:rPr lang="en-US" dirty="0">
                <a:latin typeface="Gentona Book" pitchFamily="2" charset="77"/>
              </a:rPr>
              <a:t>Disclaimer</a:t>
            </a:r>
          </a:p>
        </p:txBody>
      </p:sp>
      <p:sp>
        <p:nvSpPr>
          <p:cNvPr id="6" name="Subtitle 5">
            <a:extLst>
              <a:ext uri="{FF2B5EF4-FFF2-40B4-BE49-F238E27FC236}">
                <a16:creationId xmlns:a16="http://schemas.microsoft.com/office/drawing/2014/main" id="{9E3D7F5A-1F12-2444-911C-39CC25525E22}"/>
              </a:ext>
            </a:extLst>
          </p:cNvPr>
          <p:cNvSpPr>
            <a:spLocks noGrp="1"/>
          </p:cNvSpPr>
          <p:nvPr>
            <p:ph type="subTitle" idx="4294967295"/>
          </p:nvPr>
        </p:nvSpPr>
        <p:spPr>
          <a:xfrm>
            <a:off x="645657" y="1554170"/>
            <a:ext cx="11181348" cy="4074843"/>
          </a:xfrm>
          <a:prstGeom prst="rect">
            <a:avLst/>
          </a:prstGeom>
        </p:spPr>
        <p:txBody>
          <a:bodyPr/>
          <a:lstStyle/>
          <a:p>
            <a:pPr marL="342900" indent="-342900" algn="l">
              <a:buFont typeface="Arial" panose="020B0604020202020204" pitchFamily="34" charset="0"/>
              <a:buChar char="•"/>
            </a:pPr>
            <a:r>
              <a:rPr lang="en-US" sz="2400" dirty="0"/>
              <a:t>The first time homebuyers’ class does not guarantee your assistance </a:t>
            </a:r>
          </a:p>
          <a:p>
            <a:pPr marL="342900" indent="-342900" algn="l">
              <a:buFont typeface="Arial" panose="020B0604020202020204" pitchFamily="34" charset="0"/>
              <a:buChar char="•"/>
            </a:pPr>
            <a:r>
              <a:rPr lang="en-US" sz="2400" dirty="0"/>
              <a:t>The certificate of completion is separate from your DPA approval </a:t>
            </a:r>
          </a:p>
          <a:p>
            <a:pPr marL="342900" indent="-342900" algn="l">
              <a:buFont typeface="Arial" panose="020B0604020202020204" pitchFamily="34" charset="0"/>
              <a:buChar char="•"/>
            </a:pPr>
            <a:r>
              <a:rPr lang="en-US" sz="2400" dirty="0"/>
              <a:t>Funds availability depends on each program and agency </a:t>
            </a:r>
          </a:p>
          <a:p>
            <a:pPr marL="342900" indent="-342900" algn="l">
              <a:buFont typeface="Arial" panose="020B0604020202020204" pitchFamily="34" charset="0"/>
              <a:buChar char="•"/>
            </a:pPr>
            <a:r>
              <a:rPr lang="en-US" sz="2400" dirty="0"/>
              <a:t>There are state, county and city DPA programs. You need to do your research before applying to any DPA…they work differently.</a:t>
            </a:r>
          </a:p>
          <a:p>
            <a:pPr marL="342900" indent="-342900" algn="l">
              <a:buFont typeface="Arial" panose="020B0604020202020204" pitchFamily="34" charset="0"/>
              <a:buChar char="•"/>
            </a:pPr>
            <a:r>
              <a:rPr lang="en-US" sz="2400" dirty="0"/>
              <a:t>This class is only the educational component of the assistance process. You need to qualify through your lender and accordingly to the guidelines of the DPA program you are applying for. </a:t>
            </a:r>
          </a:p>
          <a:p>
            <a:pPr marL="342900" indent="-342900" algn="l">
              <a:buFont typeface="Arial" panose="020B0604020202020204" pitchFamily="34" charset="0"/>
              <a:buChar char="•"/>
            </a:pPr>
            <a:endParaRPr lang="en-US" sz="2400" dirty="0"/>
          </a:p>
        </p:txBody>
      </p:sp>
    </p:spTree>
    <p:extLst>
      <p:ext uri="{BB962C8B-B14F-4D97-AF65-F5344CB8AC3E}">
        <p14:creationId xmlns:p14="http://schemas.microsoft.com/office/powerpoint/2010/main" val="6385581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8" id="{2DCFA001-769E-604C-9719-16868F5FC73F}" vid="{ABE4D84C-1B8F-FA48-A768-AEEA0528A98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EXT_White (4)</Template>
  <TotalTime>2693</TotalTime>
  <Words>314</Words>
  <Application>Microsoft Office PowerPoint</Application>
  <PresentationFormat>Widescreen</PresentationFormat>
  <Paragraphs>27</Paragraphs>
  <Slides>4</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Calibri</vt:lpstr>
      <vt:lpstr>Gentona Book</vt:lpstr>
      <vt:lpstr>Office Theme</vt:lpstr>
      <vt:lpstr>Intro to Down Payment Assistance</vt:lpstr>
      <vt:lpstr>Intro to Down Payment Assistance</vt:lpstr>
      <vt:lpstr>Intro to Down Payment Assistance</vt:lpstr>
      <vt:lpstr>Disclaimer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 to Down Payment Assistance</dc:title>
  <dc:creator>Ramirez Johanna</dc:creator>
  <cp:lastModifiedBy>Hamilton, Lisa A.</cp:lastModifiedBy>
  <cp:revision>26</cp:revision>
  <dcterms:created xsi:type="dcterms:W3CDTF">2021-01-22T15:55:28Z</dcterms:created>
  <dcterms:modified xsi:type="dcterms:W3CDTF">2021-12-03T06:31:12Z</dcterms:modified>
</cp:coreProperties>
</file>